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2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60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4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발표</a:t>
            </a:r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39" y="0"/>
            <a:ext cx="257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개발 계획</a:t>
            </a:r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-70%</a:t>
            </a:r>
            <a:endParaRPr lang="ko-KR" altLang="en-US" sz="32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50955"/>
              </p:ext>
            </p:extLst>
          </p:nvPr>
        </p:nvGraphicFramePr>
        <p:xfrm>
          <a:off x="46521" y="622300"/>
          <a:ext cx="11963540" cy="60488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/>
                        <a:t>100%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객체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0952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310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시간 제한 구현 완료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919483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애니메이션은 구현 완료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1876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319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69255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종 추가 및 캐릭터 선택화면 추가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0968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90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배경음악은 넣었고 타격 효과음도 넣었음</a:t>
                      </a:r>
                      <a:r>
                        <a:rPr lang="en-US" altLang="ko-KR" sz="14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84268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시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피격 애니메이션 구현했고 피격 도중에는 타격 불가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기능 구현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부족한 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실제 개발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463685" y="85270"/>
            <a:ext cx="351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통계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142E4-4DDE-E1A0-1449-B75FE429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50416"/>
            <a:ext cx="11220450" cy="1619250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B9EF78BE-A9B7-36C8-22ED-8B7E42D7D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932"/>
              </p:ext>
            </p:extLst>
          </p:nvPr>
        </p:nvGraphicFramePr>
        <p:xfrm>
          <a:off x="960958" y="3788335"/>
          <a:ext cx="10270084" cy="1365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44">
                  <a:extLst>
                    <a:ext uri="{9D8B030D-6E8A-4147-A177-3AD203B41FA5}">
                      <a16:colId xmlns:a16="http://schemas.microsoft.com/office/drawing/2014/main" val="1925957235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795839411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353603183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762365137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2558963239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2306404192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016336953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4216839620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1672320791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542597845"/>
                    </a:ext>
                  </a:extLst>
                </a:gridCol>
                <a:gridCol w="933644">
                  <a:extLst>
                    <a:ext uri="{9D8B030D-6E8A-4147-A177-3AD203B41FA5}">
                      <a16:colId xmlns:a16="http://schemas.microsoft.com/office/drawing/2014/main" val="3078965181"/>
                    </a:ext>
                  </a:extLst>
                </a:gridCol>
              </a:tblGrid>
              <a:tr h="311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85468"/>
                  </a:ext>
                </a:extLst>
              </a:tr>
              <a:tr h="10000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86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295</Words>
  <Application>Microsoft Office PowerPoint</Application>
  <PresentationFormat>와이드스크린</PresentationFormat>
  <Paragraphs>83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13</cp:revision>
  <dcterms:created xsi:type="dcterms:W3CDTF">2022-10-17T03:47:20Z</dcterms:created>
  <dcterms:modified xsi:type="dcterms:W3CDTF">2022-12-04T18:19:57Z</dcterms:modified>
</cp:coreProperties>
</file>